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559544-28DB-43E5-9D73-1686E4951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82B715-7289-4CDE-B964-96621B5E0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187B2-1915-4A29-9553-A59B73EE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714223-ED39-43EB-A763-3989B502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CE96-29EC-43D4-917B-0D2CE56A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99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A2703-8078-4A99-B855-07AE58E4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1356B3-02B5-4647-A1EF-CACFDAAA0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2DF9A-9986-44E1-9386-1D9501EA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E2BE35-8B04-4C5D-9C37-AC038ADB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438047-3764-4AD3-BDA1-0A659075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81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2B6BB0-D731-4FC6-9BC2-07F0596DE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41FAE9-3281-483F-810E-EF888B7C1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65C35-CADE-49E5-938F-A924F74D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0AC6E2-685D-469A-A811-D34CDB66B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EB96F-8C2B-43B7-9C4E-941AAEB8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28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636D6B-C5C2-4623-AD94-0D18F1B3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0AEA91-DCD0-4AFF-8BAC-2BB5A20A0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B6E493-A357-4077-85B1-993A510D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94417-DF84-4A41-807D-6B4875BD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81802B-0A6F-48C2-99DE-CEA790B4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40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4967F7-0BC3-41AE-B798-0F01CF45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F1F684-9EBF-4210-8119-66271F0C4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DCE2A5-4F97-4A7D-A87D-9F67956A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1E07E-9CB3-41EC-8875-3F4C2DEF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BB5508-8A54-43EE-B5E0-462AC8F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4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3C376F-ED4E-4C9C-971B-25E5F0626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238DB0-207E-426D-81AE-7C880C037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B9B66-86C7-4385-9AA5-8BD706346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33BA3-030E-4AD3-AA06-B78DD636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0AB4D4-A93A-46D9-AF17-491B2DDA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FFAACB-CD9A-4BF7-9E62-20978320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35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8DE58-A480-499E-B5E8-9E0219B9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EE46E-ACFD-420F-9B1E-58EED8BF8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02E81C-4C5C-4B0A-B0EC-B6FD7CD4C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DBB1C-E3FC-42EB-8C40-22467109E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056D0-9E9F-4DF2-A4C4-AC3D7928C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859C935-A495-46C0-9508-064EA13B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78362F-82AE-4B9A-91A8-A1EB48A1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6BF06B-E6E3-4660-9033-476A5100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1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F17A1-DBA8-4E1D-89FE-A48CC7B2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0303DF0-1391-486F-83D4-303253B9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D7CF52-5F9F-4F12-B858-674CFA81E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E0D55E-7E5F-4CCF-B1C5-9E2E7C5B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8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3BC5150-7D7D-453E-896A-2C16BCD7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D7DB40-BA7C-4B54-981C-5FBF1285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07DC72-C6A0-4449-9FBB-D35B2E77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00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F31C8E-4BEC-44B8-83D0-E4ECDD68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F249D6-6702-478C-9988-BFEB3BED0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6C5CEA-98D1-4462-99B9-D88BFE7D1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643859-1141-47CF-87BD-AD6AED24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4D131A-1BDF-40D5-89CE-2105AB3A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C69CF0-7E0B-4BDF-9F4F-1981E32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7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EB016-81FE-4310-BE9A-D1D9D4A0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4DD8FB7-9FE4-4F22-869C-0C52FCF46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3C8E38-00C4-4013-9545-E8857B332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E153CC-B246-4D6D-809B-C6AAD935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8090CF-C779-496F-B205-9295F8B6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0F7FF9-6659-4737-80D6-7BD4CEB9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27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6C2F64-1A62-4CD8-A1F1-51C3EC11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7D2DC-51B3-4902-A2C9-7150E7BF5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F1886-E5B6-4B38-B239-ABD91EFCE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596FB-DBDC-48E8-9E75-859878FDD8B3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A4627-3A61-4C0F-960C-2BAA3EB4F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6C50F0-C4AE-4156-9E31-815614A3D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F6C0-94BE-4B37-AE41-9F9CA7EF68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1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5D9ED1D-5A84-4AE0-97BD-1B669AB3E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8099" y="2104223"/>
            <a:ext cx="4087305" cy="833288"/>
          </a:xfrm>
        </p:spPr>
        <p:txBody>
          <a:bodyPr anchor="t">
            <a:normAutofit/>
          </a:bodyPr>
          <a:lstStyle/>
          <a:p>
            <a:pPr algn="l"/>
            <a:r>
              <a:rPr lang="zh-CN" altLang="en-US" sz="2000" dirty="0"/>
              <a:t>     </a:t>
            </a:r>
            <a:r>
              <a:rPr lang="zh-CN" altLang="en-US" sz="2000" dirty="0">
                <a:solidFill>
                  <a:schemeClr val="accent2"/>
                </a:solidFill>
              </a:rPr>
              <a:t>不知道从什么时候起，小于变成了老于。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algn="l"/>
            <a:endParaRPr lang="en-US" altLang="zh-CN" sz="2000" dirty="0">
              <a:solidFill>
                <a:schemeClr val="accent2"/>
              </a:solidFill>
            </a:endParaRPr>
          </a:p>
          <a:p>
            <a:pPr algn="l"/>
            <a:endParaRPr lang="en-US" altLang="zh-CN" sz="2000" dirty="0"/>
          </a:p>
          <a:p>
            <a:pPr algn="l"/>
            <a:endParaRPr lang="zh-CN" altLang="en-US" sz="2000" dirty="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63DF4AE-5D44-4712-802E-B62D63B82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r="11362"/>
          <a:stretch/>
        </p:blipFill>
        <p:spPr bwMode="auto"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5816EBE-B44E-4F5D-9DC2-26D70C51F973}"/>
              </a:ext>
            </a:extLst>
          </p:cNvPr>
          <p:cNvSpPr txBox="1"/>
          <p:nvPr/>
        </p:nvSpPr>
        <p:spPr>
          <a:xfrm>
            <a:off x="7488099" y="105074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latin typeface="方正舒体" panose="02010601030101010101" pitchFamily="2" charset="-122"/>
                <a:ea typeface="方正舒体" panose="02010601030101010101" pitchFamily="2" charset="-122"/>
              </a:rPr>
              <a:t>2021</a:t>
            </a:r>
            <a:r>
              <a:rPr lang="zh-CN" altLang="en-US" sz="4800" dirty="0">
                <a:latin typeface="方正舒体" panose="02010601030101010101" pitchFamily="2" charset="-122"/>
                <a:ea typeface="方正舒体" panose="02010601030101010101" pitchFamily="2" charset="-122"/>
              </a:rPr>
              <a:t>年</a:t>
            </a:r>
            <a:br>
              <a:rPr lang="en-US" altLang="zh-CN" sz="4800" dirty="0"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4800" dirty="0">
                <a:latin typeface="方正舒体" panose="02010601030101010101" pitchFamily="2" charset="-122"/>
                <a:ea typeface="方正舒体" panose="02010601030101010101" pitchFamily="2" charset="-122"/>
              </a:rPr>
              <a:t>再见再也不见！</a:t>
            </a:r>
            <a:endParaRPr lang="zh-CN" altLang="en-US" sz="4800" dirty="0">
              <a:solidFill>
                <a:schemeClr val="bg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7D1D63-9B16-4436-90EC-16C61FB9D151}"/>
              </a:ext>
            </a:extLst>
          </p:cNvPr>
          <p:cNvSpPr txBox="1"/>
          <p:nvPr/>
        </p:nvSpPr>
        <p:spPr>
          <a:xfrm>
            <a:off x="7476669" y="116504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2021</a:t>
            </a:r>
            <a:r>
              <a:rPr lang="zh-CN" altLang="en-US" sz="4800" dirty="0">
                <a:solidFill>
                  <a:schemeClr val="accent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年</a:t>
            </a:r>
            <a:br>
              <a:rPr lang="en-US" altLang="zh-CN" sz="4800" dirty="0">
                <a:solidFill>
                  <a:schemeClr val="accent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</a:br>
            <a:r>
              <a:rPr lang="zh-CN" altLang="en-US" sz="4800" dirty="0">
                <a:solidFill>
                  <a:schemeClr val="accent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再见再也不见！</a:t>
            </a:r>
            <a:endParaRPr lang="zh-CN" altLang="en-US" sz="4800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副标题 2">
            <a:extLst>
              <a:ext uri="{FF2B5EF4-FFF2-40B4-BE49-F238E27FC236}">
                <a16:creationId xmlns:a16="http://schemas.microsoft.com/office/drawing/2014/main" id="{96C7D38B-5E49-42E1-A492-44142EE4FCC6}"/>
              </a:ext>
            </a:extLst>
          </p:cNvPr>
          <p:cNvSpPr txBox="1">
            <a:spLocks/>
          </p:cNvSpPr>
          <p:nvPr/>
        </p:nvSpPr>
        <p:spPr>
          <a:xfrm>
            <a:off x="7188052" y="2937511"/>
            <a:ext cx="4387352" cy="833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/>
                </a:solidFill>
              </a:rPr>
              <a:t>     这一年写了一些诗，或者我称作诗的东西。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algn="l"/>
            <a:endParaRPr lang="en-US" altLang="zh-CN" sz="2000" dirty="0"/>
          </a:p>
          <a:p>
            <a:pPr algn="l"/>
            <a:endParaRPr lang="zh-CN" altLang="en-US" sz="2000" dirty="0"/>
          </a:p>
        </p:txBody>
      </p:sp>
      <p:sp>
        <p:nvSpPr>
          <p:cNvPr id="16" name="副标题 2">
            <a:extLst>
              <a:ext uri="{FF2B5EF4-FFF2-40B4-BE49-F238E27FC236}">
                <a16:creationId xmlns:a16="http://schemas.microsoft.com/office/drawing/2014/main" id="{DAF31B74-892A-46EC-B597-3311DEDB217F}"/>
              </a:ext>
            </a:extLst>
          </p:cNvPr>
          <p:cNvSpPr txBox="1">
            <a:spLocks/>
          </p:cNvSpPr>
          <p:nvPr/>
        </p:nvSpPr>
        <p:spPr>
          <a:xfrm>
            <a:off x="6722414" y="3940078"/>
            <a:ext cx="4999514" cy="683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/>
                </a:solidFill>
              </a:rPr>
              <a:t>     把这些东西整理起来，配上个图片，看起来不那么难看了。</a:t>
            </a:r>
            <a:endParaRPr lang="en-US" altLang="zh-CN" sz="2000" dirty="0"/>
          </a:p>
          <a:p>
            <a:pPr algn="l"/>
            <a:endParaRPr lang="zh-CN" altLang="en-US" sz="2000" dirty="0"/>
          </a:p>
        </p:txBody>
      </p:sp>
      <p:sp>
        <p:nvSpPr>
          <p:cNvPr id="17" name="副标题 2">
            <a:extLst>
              <a:ext uri="{FF2B5EF4-FFF2-40B4-BE49-F238E27FC236}">
                <a16:creationId xmlns:a16="http://schemas.microsoft.com/office/drawing/2014/main" id="{16FC8377-94F5-4070-9012-B7B7D8C71DCC}"/>
              </a:ext>
            </a:extLst>
          </p:cNvPr>
          <p:cNvSpPr txBox="1">
            <a:spLocks/>
          </p:cNvSpPr>
          <p:nvPr/>
        </p:nvSpPr>
        <p:spPr>
          <a:xfrm>
            <a:off x="6096000" y="5191425"/>
            <a:ext cx="4999514" cy="683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accent2"/>
                </a:solidFill>
              </a:rPr>
              <a:t>     那么</a:t>
            </a:r>
            <a:r>
              <a:rPr lang="en-US" altLang="zh-CN" sz="2000" dirty="0">
                <a:solidFill>
                  <a:schemeClr val="accent2"/>
                </a:solidFill>
              </a:rPr>
              <a:t>……</a:t>
            </a:r>
            <a:r>
              <a:rPr lang="zh-CN" altLang="en-US" sz="2000" dirty="0">
                <a:solidFill>
                  <a:schemeClr val="accent2"/>
                </a:solidFill>
              </a:rPr>
              <a:t>你准备好了么？哈哈！</a:t>
            </a:r>
            <a:r>
              <a:rPr lang="en-US" altLang="zh-CN" sz="2000" dirty="0">
                <a:solidFill>
                  <a:schemeClr val="accent2"/>
                </a:solidFill>
              </a:rPr>
              <a:t>……………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10373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EAB05A-5FE6-47A4-A017-026C651B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04"/>
          <a:stretch/>
        </p:blipFill>
        <p:spPr>
          <a:xfrm>
            <a:off x="5464636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9AD804E9-DF8B-4A3A-9D64-FF9DBE672D5B}"/>
              </a:ext>
            </a:extLst>
          </p:cNvPr>
          <p:cNvSpPr txBox="1">
            <a:spLocks/>
          </p:cNvSpPr>
          <p:nvPr/>
        </p:nvSpPr>
        <p:spPr>
          <a:xfrm>
            <a:off x="1117107" y="776533"/>
            <a:ext cx="4457288" cy="5232202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漠河舞厅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听一百个人唱漠河舞厅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都只有一种情绪  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闭上眼，只剩下  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一个人的悲壮的独舞 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慌张、迷惘、逃避、沉浸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失望、期望、幻想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看到的、嘲笑的、怜悯的 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得到的、失去的、拥有的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若能在一起 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一秒钟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也请要好好的珍惜！   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(20211120)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3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B653895-E8E6-49A1-8AB1-9701F2B3A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C3373C7D-0D8C-45E3-9F12-AEDF9EC02C29}"/>
              </a:ext>
            </a:extLst>
          </p:cNvPr>
          <p:cNvSpPr txBox="1">
            <a:spLocks/>
          </p:cNvSpPr>
          <p:nvPr/>
        </p:nvSpPr>
        <p:spPr>
          <a:xfrm>
            <a:off x="9850023" y="899839"/>
            <a:ext cx="2151477" cy="199028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是夜路边闲碎步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暗香一缕沁心府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低头遍觅久不见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抬头忽现未名树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(20211110)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66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桌子上放着花瓶&#10;&#10;中度可信度描述已自动生成">
            <a:extLst>
              <a:ext uri="{FF2B5EF4-FFF2-40B4-BE49-F238E27FC236}">
                <a16:creationId xmlns:a16="http://schemas.microsoft.com/office/drawing/2014/main" id="{69F718BF-4C4C-4CF5-8284-418B9E78BD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12">
            <a:extLst>
              <a:ext uri="{FF2B5EF4-FFF2-40B4-BE49-F238E27FC236}">
                <a16:creationId xmlns:a16="http://schemas.microsoft.com/office/drawing/2014/main" id="{34F244C5-CAE9-4E57-830E-488A5E0734A6}"/>
              </a:ext>
            </a:extLst>
          </p:cNvPr>
          <p:cNvSpPr txBox="1">
            <a:spLocks/>
          </p:cNvSpPr>
          <p:nvPr/>
        </p:nvSpPr>
        <p:spPr>
          <a:xfrm>
            <a:off x="702213" y="861739"/>
            <a:ext cx="4457288" cy="4698722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  <a:effectLst>
            <a:outerShdw blurRad="50800" dist="63500" dir="8760000" sx="73000" sy="73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这个世界缤纷而绚丽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有快乐、有悲伤、有忧愁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我奢望我可以在永远没人看到的地方偏安一隅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不是为了证明什么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只是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想在世界的某个地方站一站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你看见了我，也许并没有记着我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但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我来过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(20211116)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700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C35F33-1F30-4BEB-9E1D-EF6DDA3589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b="60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内容占位符 12">
            <a:extLst>
              <a:ext uri="{FF2B5EF4-FFF2-40B4-BE49-F238E27FC236}">
                <a16:creationId xmlns:a16="http://schemas.microsoft.com/office/drawing/2014/main" id="{825584C2-49F1-4CC1-9FBE-6805C1763866}"/>
              </a:ext>
            </a:extLst>
          </p:cNvPr>
          <p:cNvSpPr txBox="1">
            <a:spLocks/>
          </p:cNvSpPr>
          <p:nvPr/>
        </p:nvSpPr>
        <p:spPr>
          <a:xfrm>
            <a:off x="729823" y="724579"/>
            <a:ext cx="2687747" cy="4421723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半阙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南方多阴雨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北方频冷风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山中不比城郭暖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枫叶变黄渐次红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恨余读书少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开卷笔墨空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欲舒胸意寻佳句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偶得半阙词已穷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(20211021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晨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79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B16DCDF-2FC4-40BD-9ADC-4B706BE72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内容占位符 12">
            <a:extLst>
              <a:ext uri="{FF2B5EF4-FFF2-40B4-BE49-F238E27FC236}">
                <a16:creationId xmlns:a16="http://schemas.microsoft.com/office/drawing/2014/main" id="{76B53551-FAFD-461B-9D18-0CEA0E40A6D5}"/>
              </a:ext>
            </a:extLst>
          </p:cNvPr>
          <p:cNvSpPr txBox="1">
            <a:spLocks/>
          </p:cNvSpPr>
          <p:nvPr/>
        </p:nvSpPr>
        <p:spPr>
          <a:xfrm>
            <a:off x="8023861" y="934808"/>
            <a:ext cx="3959350" cy="5637441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告别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你会不会偶尔无故的看一样东西？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比如一片滚动的树叶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比如留心一种奇怪的声响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比如莫名的停住脚步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比如莫名的出现莫名的感觉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那说明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你在另一个世界的牵挂你的人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长辈、亲人或朋友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他要转世投胎了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他在与你告别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而你不需要做什么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只是微笑一下就好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20211013</a:t>
            </a:r>
            <a:r>
              <a:rPr lang="zh-CN" altLang="en-US" sz="2000" dirty="0">
                <a:solidFill>
                  <a:schemeClr val="bg1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6755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B8263-C759-47B2-9227-FB273335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70" y="2766218"/>
            <a:ext cx="10515600" cy="1325563"/>
          </a:xfr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当我们拥有了很多的时候，我们总会渴望拥有更多</a:t>
            </a: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340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949ECFE-7469-4DC6-9CD4-9E8977427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88" r="1" b="55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5D86A987-D3E5-4A76-B49A-A20C091B5216}"/>
              </a:ext>
            </a:extLst>
          </p:cNvPr>
          <p:cNvSpPr txBox="1">
            <a:spLocks/>
          </p:cNvSpPr>
          <p:nvPr/>
        </p:nvSpPr>
        <p:spPr>
          <a:xfrm>
            <a:off x="6167848" y="309171"/>
            <a:ext cx="5711190" cy="6239657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小时候吃到硬硬的水果糖，剩下一半的时候，悄悄用糖纸包上，然后好长时间都舍不得吃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 看到有人嚼着吃糖的时候咯嘣嘣每一声都觉得心跳糖怎么能那样吃？然而现在都不记得多久没吃过糖了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 学习不好被打，凌晨三点起来补作业。努力了一年仍然排在最后，成绩单找妈妈签字的时候终于忍不住恸哭，真的伤心那种，我觉得整个世界都灰暗了，却听到妈妈和老爸说：“这孩子怎么了？”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 在我们自己觉得比生命更重要的东西和事情，别人可能觉得可有可无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欢笑着、幸福着、哭泣着、心痛着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都是单纯的自己的世界里的事，不要期待别人感同身受，我们只是别人的世界里的过客罢了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所以如果喜欢着别人，喜欢着就好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所以爱着别人，就继续爱着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所以我们能做的只是努力让自己的世界变成一个明亮的橱窗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或许路过的人看着的时候，会温暖的笑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(20210923)</a:t>
            </a:r>
            <a:endParaRPr lang="zh-CN" altLang="en-US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4147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1FC5B31-E648-493C-AFE0-8E11E04DE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1489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6B52020E-770C-4017-9181-A4D8B9983EF8}"/>
              </a:ext>
            </a:extLst>
          </p:cNvPr>
          <p:cNvSpPr txBox="1">
            <a:spLocks/>
          </p:cNvSpPr>
          <p:nvPr/>
        </p:nvSpPr>
        <p:spPr>
          <a:xfrm>
            <a:off x="8658508" y="1033189"/>
            <a:ext cx="3172557" cy="4016484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石头被太阳晒的舒服滚烫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上有树荫遮凉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石边有泉掬水可饮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还能闻到若有若无的花香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耳边虫鸟欢快的鸣叫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一只蚂蚁迷路在我的手上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身边有你和我相偎而坐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一起等待最美的夕阳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(20210911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戊时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)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82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BDE5A94-EFC9-427A-BF67-C4C2DB770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37D5126E-28FD-4055-A49B-1D0C895E2A45}"/>
              </a:ext>
            </a:extLst>
          </p:cNvPr>
          <p:cNvSpPr txBox="1">
            <a:spLocks/>
          </p:cNvSpPr>
          <p:nvPr/>
        </p:nvSpPr>
        <p:spPr>
          <a:xfrm>
            <a:off x="9435749" y="953179"/>
            <a:ext cx="2257142" cy="199028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独在他乡遇中秋，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淡泊欢笑淡泊愁。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孑身对影邀明月，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尽饮杯中半斛酒。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20210921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09993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537EFEA-02D9-4AE9-AF9A-847F0CB87F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36A7FA6C-85C2-402F-BFE6-9F96AF6ED2F6}"/>
              </a:ext>
            </a:extLst>
          </p:cNvPr>
          <p:cNvSpPr txBox="1">
            <a:spLocks/>
          </p:cNvSpPr>
          <p:nvPr/>
        </p:nvSpPr>
        <p:spPr>
          <a:xfrm>
            <a:off x="6667501" y="713149"/>
            <a:ext cx="4808220" cy="3206006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我问自己，为何喜欢天的蓝色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我问自己，为何愿意蹲下来看盛开的花朵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我问自己，为何拍摄叶尖的露珠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我问自己，为何坚持无谓的执着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我问自己！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拈花笑，心未老。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20210902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5990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55A9F0B-774E-464E-921F-0760B47DF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48" b="112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0422F0E7-EADA-4479-A9D8-5F14E49D7D31}"/>
              </a:ext>
            </a:extLst>
          </p:cNvPr>
          <p:cNvSpPr txBox="1">
            <a:spLocks/>
          </p:cNvSpPr>
          <p:nvPr/>
        </p:nvSpPr>
        <p:spPr>
          <a:xfrm>
            <a:off x="3822603" y="736009"/>
            <a:ext cx="4372707" cy="5232202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写诗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现在已经没人去写诗了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或者没人在乎这个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其实大家还是象牙塔里的那个人没错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脑袋里一瞬间的灵感火花还是有的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但马上就被“淹没”了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而我愿意去抓住，愿意去打磨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也许始终无法成为一个诗人吧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我只是沙滩上的那个小孩子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兴奋的捡到了一堆“漂亮”的小石籽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20210105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寅时梦醒）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42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3F3FB5B-7A57-4A83-8AF5-FDEA6E5FBC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7FC44312-0B2A-4124-AB20-B6A9B429232D}"/>
              </a:ext>
            </a:extLst>
          </p:cNvPr>
          <p:cNvSpPr txBox="1">
            <a:spLocks/>
          </p:cNvSpPr>
          <p:nvPr/>
        </p:nvSpPr>
        <p:spPr>
          <a:xfrm>
            <a:off x="1853588" y="1003922"/>
            <a:ext cx="8860416" cy="3725122"/>
          </a:xfrm>
          <a:prstGeom prst="rect">
            <a:avLst/>
          </a:prstGeom>
          <a:solidFill>
            <a:schemeClr val="bg1">
              <a:lumMod val="75000"/>
              <a:alpha val="44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读后感一则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偶然，看到微信读书里有个活动，把一本书放进书架，阅读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分钟就可以拥有那本书。    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我是没想过要看那本书的，不是说那本书不好，是因为在现在的社会里，信息量太大了，我根本无法分清自己要看一本什么书。   </a:t>
            </a:r>
            <a:endParaRPr lang="en-US" altLang="zh-CN" sz="1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   于是我开始阅读，嗯！没那么生、没那么晦涩难懂。嗯！有那么点意思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一看表，才过两分钟。我这么浮躁了么？连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分钟静下心来都做不到么？忽然字迹开始不那么清晰，我开始浮想联翩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……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我想起了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崔永元谈读书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1800" dirty="0">
                <a:latin typeface="仿宋" panose="02010609060101010101" pitchFamily="49" charset="-122"/>
                <a:ea typeface="仿宋" panose="02010609060101010101" pitchFamily="49" charset="-122"/>
              </a:rPr>
              <a:t>里面的两个字“素读”。真的很难啊！其实不是读一段文字，或者是看一本书，其实除了被迫的工作以外，我有没有真正踏下心来做点什么呢</a:t>
            </a:r>
            <a:r>
              <a:rPr lang="en-US" altLang="zh-CN" sz="18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(20210922</a:t>
            </a:r>
            <a:r>
              <a:rPr lang="zh-CN" altLang="en-US" sz="18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子时</a:t>
            </a:r>
            <a:r>
              <a:rPr lang="en-US" altLang="zh-CN" sz="18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18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73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14E90503-48B0-4550-9524-944B39FE1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r="1" b="11573"/>
          <a:stretch/>
        </p:blipFill>
        <p:spPr bwMode="auto">
          <a:xfrm>
            <a:off x="-112027" y="0"/>
            <a:ext cx="12413374" cy="6858000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内容占位符 12">
            <a:extLst>
              <a:ext uri="{FF2B5EF4-FFF2-40B4-BE49-F238E27FC236}">
                <a16:creationId xmlns:a16="http://schemas.microsoft.com/office/drawing/2014/main" id="{1DA184DA-D228-47F2-BF6B-9455920C6D03}"/>
              </a:ext>
            </a:extLst>
          </p:cNvPr>
          <p:cNvSpPr txBox="1">
            <a:spLocks/>
          </p:cNvSpPr>
          <p:nvPr/>
        </p:nvSpPr>
        <p:spPr>
          <a:xfrm>
            <a:off x="945824" y="767366"/>
            <a:ext cx="4861210" cy="4552779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  <a:effectLst>
            <a:glow>
              <a:schemeClr val="bg1">
                <a:alpha val="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看见</a:t>
            </a: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有一朵花在丛中悄悄的绽放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有一株草在角落里晒太阳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有一个蜗牛在池边喝水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有一只鸟儿在枝上歌唱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知了在炎夏叫个不停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走过溏边青蛙忽的没了声响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耳塞里传出了一首好听的歌子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寂静的夜里疲惫的我伏在了工作台上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(20210814)</a:t>
            </a:r>
            <a:endParaRPr lang="zh-CN" altLang="en-US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367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F83A5D-400D-4E85-9590-940A70C1C5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E5B020F3-39E5-4940-97AD-E25DD57AD994}"/>
              </a:ext>
            </a:extLst>
          </p:cNvPr>
          <p:cNvSpPr txBox="1">
            <a:spLocks/>
          </p:cNvSpPr>
          <p:nvPr/>
        </p:nvSpPr>
        <p:spPr>
          <a:xfrm>
            <a:off x="7070650" y="269160"/>
            <a:ext cx="4640279" cy="6042680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无题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新出的胡须有几根已经发黄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鬓角也不再是年轻的模样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大部分的火气变成了豁达的微笑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遇到事情也会从路人的角度想想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从未想过自己也会长大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然而青春已成昨日黄花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虚荣奉承无奈和诡诈磨光了年轻的棱角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愤青的怒火悄悄的变成了油盐酱醋茶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可那颗心没有变吧！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还是会露出善良的微笑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只是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十八岁的时候随手折的那只小船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不知漂泊到了什么地方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(20210824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子时梦醒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533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地上的植物&#10;&#10;描述已自动生成">
            <a:extLst>
              <a:ext uri="{FF2B5EF4-FFF2-40B4-BE49-F238E27FC236}">
                <a16:creationId xmlns:a16="http://schemas.microsoft.com/office/drawing/2014/main" id="{4C92E72B-6DA3-43D2-BF75-1ACAC734F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1" r="1" b="1809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6" name="内容占位符 12">
            <a:extLst>
              <a:ext uri="{FF2B5EF4-FFF2-40B4-BE49-F238E27FC236}">
                <a16:creationId xmlns:a16="http://schemas.microsoft.com/office/drawing/2014/main" id="{B41AB633-63A7-4649-87C6-89902C276E24}"/>
              </a:ext>
            </a:extLst>
          </p:cNvPr>
          <p:cNvSpPr txBox="1">
            <a:spLocks/>
          </p:cNvSpPr>
          <p:nvPr/>
        </p:nvSpPr>
        <p:spPr>
          <a:xfrm>
            <a:off x="7522343" y="1711966"/>
            <a:ext cx="1897079" cy="1990288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晨起跑跑停停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耳畔车声隆隆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路边无名小花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入眼瞬间清醒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(20210829)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85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55753D-9484-4A61-B7C3-531CEB0B06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r="5260" b="-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B1D53C10-9FDC-4A33-B513-705AE402C57F}"/>
              </a:ext>
            </a:extLst>
          </p:cNvPr>
          <p:cNvSpPr txBox="1">
            <a:spLocks/>
          </p:cNvSpPr>
          <p:nvPr/>
        </p:nvSpPr>
        <p:spPr>
          <a:xfrm>
            <a:off x="8863112" y="1133619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900"/>
              <a:t>匆忙行走中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似乎错过了风景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默默坚守中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似乎模糊了梦想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恍然惊醒时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有一丝不知所措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蓦然回首时</a:t>
            </a:r>
            <a:endParaRPr lang="en-US" altLang="zh-CN" sz="1900"/>
          </a:p>
          <a:p>
            <a:pPr marL="0" indent="0">
              <a:buNone/>
            </a:pPr>
            <a:r>
              <a:rPr lang="zh-CN" altLang="en-US" sz="1900"/>
              <a:t>忘记了初心的模样</a:t>
            </a:r>
            <a:endParaRPr lang="en-US" altLang="zh-CN" sz="1900"/>
          </a:p>
          <a:p>
            <a:pPr marL="0" indent="0">
              <a:buNone/>
            </a:pPr>
            <a:r>
              <a:rPr lang="en-US" altLang="zh-CN" sz="1900"/>
              <a:t>(20210808)</a:t>
            </a:r>
            <a:endParaRPr lang="en-US" altLang="zh-CN" sz="1900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24B39F-5962-4C37-AD04-A57025CD4A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80667B42-0272-4D57-83BE-A2D70320AC07}"/>
              </a:ext>
            </a:extLst>
          </p:cNvPr>
          <p:cNvSpPr txBox="1">
            <a:spLocks/>
          </p:cNvSpPr>
          <p:nvPr/>
        </p:nvSpPr>
        <p:spPr>
          <a:xfrm>
            <a:off x="6481590" y="987545"/>
            <a:ext cx="4513243" cy="5232202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自卑让我怯弱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只敢在人群中寻觅你的身影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远看山巅     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不敢丈量其中的距离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任凭勇气冲昏了头脑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我用一切的办法和你相遇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相隔万山千水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想要知道你的消息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风儿、云朵都置之不理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但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也许你知道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我在你想我的时候想你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(20210521)</a:t>
            </a:r>
            <a:endParaRPr lang="zh-CN" altLang="en-US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3D5FC9A1-5391-49FC-8C51-7CB5C145FF34}"/>
              </a:ext>
            </a:extLst>
          </p:cNvPr>
          <p:cNvSpPr txBox="1">
            <a:spLocks/>
          </p:cNvSpPr>
          <p:nvPr/>
        </p:nvSpPr>
        <p:spPr>
          <a:xfrm>
            <a:off x="2775940" y="802879"/>
            <a:ext cx="4245790" cy="2800767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你像花丛里的一株花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我唯独关注你      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只因某一刻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你的一颦一笑烙进我心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哪里会有什么理由？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只是单纯的想和你靠近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1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D5DA031-77A2-4DB9-8CDE-A13C177C1D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55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D648B01A-7F50-4916-A3ED-E2BEF70DF462}"/>
              </a:ext>
            </a:extLst>
          </p:cNvPr>
          <p:cNvSpPr txBox="1">
            <a:spLocks/>
          </p:cNvSpPr>
          <p:nvPr/>
        </p:nvSpPr>
        <p:spPr>
          <a:xfrm>
            <a:off x="7968867" y="1813810"/>
            <a:ext cx="3290371" cy="3611245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十二年的老酒，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甘甜而猛烈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桌上的话语，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似懵懂似清晰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我用心的陪着真挚的笑脸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窗外静谧，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听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雨声淅淅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(20210520)</a:t>
            </a:r>
            <a:endParaRPr lang="zh-CN" altLang="en-US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07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拙木 16开八行信笺线装本 牛皮纸古式书本装订 信纸内页复古本子">
            <a:extLst>
              <a:ext uri="{FF2B5EF4-FFF2-40B4-BE49-F238E27FC236}">
                <a16:creationId xmlns:a16="http://schemas.microsoft.com/office/drawing/2014/main" id="{DEAD16DE-E6C6-4B10-838D-637B7A44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E061133E-DA1E-49F9-B24B-1F86B980967E}"/>
              </a:ext>
            </a:extLst>
          </p:cNvPr>
          <p:cNvSpPr txBox="1">
            <a:spLocks/>
          </p:cNvSpPr>
          <p:nvPr/>
        </p:nvSpPr>
        <p:spPr>
          <a:xfrm>
            <a:off x="7726496" y="359584"/>
            <a:ext cx="3290371" cy="6042680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后诗歌时代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在一个没有诗的时代写诗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我没有花团锦簇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在一个没有诗的时代写诗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我略显孤独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在一个没有诗的时代写诗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我努力去捕捉心中的梦想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在一个没有诗的时代写诗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我前行踌躇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我写的不算诗吧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甚至于没有用笔和纸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对面是一堵苍白的墙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耳边听，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雨声轻响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20210327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1192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C52B5A-373C-49E6-AC2E-0845CB430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0" r="10289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F709EE6D-201F-46C9-8EE0-9CE7E222BBCD}"/>
              </a:ext>
            </a:extLst>
          </p:cNvPr>
          <p:cNvSpPr txBox="1">
            <a:spLocks/>
          </p:cNvSpPr>
          <p:nvPr/>
        </p:nvSpPr>
        <p:spPr>
          <a:xfrm>
            <a:off x="8771491" y="2647186"/>
            <a:ext cx="3290371" cy="4016484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我出生在乡下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妈妈离开我很多年了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偶尔夜里想起来会哭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天亮了，给老爸打个电话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我出生在乡下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我成长在乡下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无论走到天涯海角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心底惦记那个家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20210713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8263ED2E-AF7B-4407-B07E-639A4902B352}"/>
              </a:ext>
            </a:extLst>
          </p:cNvPr>
          <p:cNvSpPr txBox="1">
            <a:spLocks/>
          </p:cNvSpPr>
          <p:nvPr/>
        </p:nvSpPr>
        <p:spPr>
          <a:xfrm>
            <a:off x="5862389" y="194330"/>
            <a:ext cx="3290371" cy="5637441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我出生在乡下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这里连蚊子都比较“傻”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钉在腿上不知道跑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很容易找到并拍死它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我出生在乡下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这里不富裕可我喜欢她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夏天在草丛里捉蛐蛐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秋天去山上找吃的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我出生在乡下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虽然遥远我却想她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那里有我儿时的伙伴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还有生我养我的爸妈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009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F5DE22E-ABDB-4414-9F65-F6B14D473F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内容占位符 12">
            <a:extLst>
              <a:ext uri="{FF2B5EF4-FFF2-40B4-BE49-F238E27FC236}">
                <a16:creationId xmlns:a16="http://schemas.microsoft.com/office/drawing/2014/main" id="{1734ACF1-9C1A-4E0C-8C23-331F70F53B16}"/>
              </a:ext>
            </a:extLst>
          </p:cNvPr>
          <p:cNvSpPr txBox="1">
            <a:spLocks/>
          </p:cNvSpPr>
          <p:nvPr/>
        </p:nvSpPr>
        <p:spPr>
          <a:xfrm>
            <a:off x="472443" y="1420758"/>
            <a:ext cx="2524145" cy="4293483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漂泊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愉快而听不懂的他乡音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路上，行人种种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慵懒的小镇，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昏黄的灯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不知名的果儿入腹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满眼诚挚的笑容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身在异乡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(20210328)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956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8CD3A-1C81-4D90-A650-6BA2794A77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453CD0-461E-4364-9910-19316151C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AA4BAE-DADA-4141-B444-082ABF1E4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06991"/>
            <a:ext cx="12192001" cy="867198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EF98DB9-4B7A-4E5B-93FF-51244D374398}"/>
              </a:ext>
            </a:extLst>
          </p:cNvPr>
          <p:cNvSpPr txBox="1"/>
          <p:nvPr/>
        </p:nvSpPr>
        <p:spPr>
          <a:xfrm>
            <a:off x="2230021" y="847874"/>
            <a:ext cx="2627729" cy="1938992"/>
          </a:xfrm>
          <a:prstGeom prst="rect">
            <a:avLst/>
          </a:prstGeom>
          <a:solidFill>
            <a:schemeClr val="accent4">
              <a:lumMod val="20000"/>
              <a:lumOff val="80000"/>
              <a:alpha val="22000"/>
            </a:schemeClr>
          </a:solidFill>
          <a:ln>
            <a:noFill/>
          </a:ln>
          <a:effectLst>
            <a:outerShdw blurRad="330200" dist="406400" dir="9000000" algn="ctr">
              <a:srgbClr val="000000">
                <a:alpha val="3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听歌的时候，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几度想“划过去”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不是因为不好听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而是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心开始匆忙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algn="r"/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20211207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5163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991E2A5-F0D9-4463-A681-92EFDC7973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1369292E-BC55-4F80-AA56-66D37FF050DE}"/>
              </a:ext>
            </a:extLst>
          </p:cNvPr>
          <p:cNvSpPr txBox="1">
            <a:spLocks/>
          </p:cNvSpPr>
          <p:nvPr/>
        </p:nvSpPr>
        <p:spPr>
          <a:xfrm>
            <a:off x="5560701" y="846887"/>
            <a:ext cx="1960240" cy="239552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无题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之一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最近略感疲惫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加班加到昏睡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忙到没空清醒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业余爱好荒废</a:t>
            </a:r>
          </a:p>
        </p:txBody>
      </p:sp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3B3B4445-38E1-462E-993E-4EB091700E47}"/>
              </a:ext>
            </a:extLst>
          </p:cNvPr>
          <p:cNvSpPr txBox="1">
            <a:spLocks/>
          </p:cNvSpPr>
          <p:nvPr/>
        </p:nvSpPr>
        <p:spPr>
          <a:xfrm>
            <a:off x="7895468" y="2044651"/>
            <a:ext cx="3283072" cy="2800767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无题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     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之二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在梦中做了一个梦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想要记下来的时候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发现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梦中的梦未醒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       (20210605)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356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466E05-C8B6-40E3-BD8B-3673D522DE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4142ED34-5C35-4E36-A6C3-C7C9EA806D68}"/>
              </a:ext>
            </a:extLst>
          </p:cNvPr>
          <p:cNvSpPr txBox="1">
            <a:spLocks/>
          </p:cNvSpPr>
          <p:nvPr/>
        </p:nvSpPr>
        <p:spPr>
          <a:xfrm>
            <a:off x="456765" y="486163"/>
            <a:ext cx="3283072" cy="3888244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风景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一只鸟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在雨中孤单的伫立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我举起了手机想要拍照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他飞走了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伞下的我和他根本不是在同一个世界吧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可能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我也不过是风景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(20210331)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386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F2504C7B-464C-48F5-B5BF-32063395C7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963194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1F380295-A531-4DAE-B70C-B7AECB1DF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543300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D96D43FE-9777-4DF2-8AFF-B1E25A77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390900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79F378-8D3A-49CF-A948-7B080716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6" y="390772"/>
            <a:ext cx="4867275" cy="5810250"/>
          </a:xfrm>
          <a:prstGeom prst="rect">
            <a:avLst/>
          </a:prstGeom>
        </p:spPr>
      </p:pic>
      <p:sp>
        <p:nvSpPr>
          <p:cNvPr id="10" name="内容占位符 12">
            <a:extLst>
              <a:ext uri="{FF2B5EF4-FFF2-40B4-BE49-F238E27FC236}">
                <a16:creationId xmlns:a16="http://schemas.microsoft.com/office/drawing/2014/main" id="{BC79276B-1062-40C4-BF8F-C1A734DFD8E4}"/>
              </a:ext>
            </a:extLst>
          </p:cNvPr>
          <p:cNvSpPr txBox="1">
            <a:spLocks/>
          </p:cNvSpPr>
          <p:nvPr/>
        </p:nvSpPr>
        <p:spPr>
          <a:xfrm>
            <a:off x="7081210" y="3295897"/>
            <a:ext cx="4394510" cy="280076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出来两年了，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第一次生了病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独自一人在床上，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睡了又醒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想要奢望身边有个人能发出点声响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哪怕只是睁眼时能看到一个身影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20210615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86617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3BF059B-FE20-49D2-A62F-63DABDABD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-2" b="-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内容占位符 12">
            <a:extLst>
              <a:ext uri="{FF2B5EF4-FFF2-40B4-BE49-F238E27FC236}">
                <a16:creationId xmlns:a16="http://schemas.microsoft.com/office/drawing/2014/main" id="{799135E2-1BAA-4E19-B7B0-6CB58E230864}"/>
              </a:ext>
            </a:extLst>
          </p:cNvPr>
          <p:cNvSpPr txBox="1">
            <a:spLocks/>
          </p:cNvSpPr>
          <p:nvPr/>
        </p:nvSpPr>
        <p:spPr>
          <a:xfrm>
            <a:off x="7072508" y="844501"/>
            <a:ext cx="4277482" cy="4421723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《city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恍惚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漆黑的夜里，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对面楼上有三两个烟头忽明忽亮。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钢筋水泥的丛林里，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十点以后才能看到都市的阳光。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看似融洽的氛围里，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没人理解你强颜欢笑的落寞。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想逃去那个偏远的村落，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和心爱的人一起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享受虫鸣中的夕阳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(20210613)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910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30B87E1-152B-4A26-91C2-8507D03FE5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9" r="-1" b="-1"/>
          <a:stretch/>
        </p:blipFill>
        <p:spPr bwMode="auto">
          <a:xfrm>
            <a:off x="2" y="-10286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8AC316CC-ED77-433E-9FB9-AF9A0BD08FEC}"/>
              </a:ext>
            </a:extLst>
          </p:cNvPr>
          <p:cNvSpPr txBox="1">
            <a:spLocks/>
          </p:cNvSpPr>
          <p:nvPr/>
        </p:nvSpPr>
        <p:spPr>
          <a:xfrm>
            <a:off x="791890" y="397308"/>
            <a:ext cx="4394510" cy="2800767"/>
          </a:xfrm>
          <a:prstGeom prst="rect">
            <a:avLst/>
          </a:prstGeom>
          <a:solidFill>
            <a:schemeClr val="accent4">
              <a:lumMod val="40000"/>
              <a:lumOff val="60000"/>
              <a:alpha val="36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之一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记下一个梦、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过一段人生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写下一首诗不期待有人能懂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分享一首歌期待有人能产生共鸣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饮一斛酒因为唯有酒醉后才清醒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内容占位符 12">
            <a:extLst>
              <a:ext uri="{FF2B5EF4-FFF2-40B4-BE49-F238E27FC236}">
                <a16:creationId xmlns:a16="http://schemas.microsoft.com/office/drawing/2014/main" id="{4D8DB5DB-B046-40A3-AFA2-BBB2486E2E3F}"/>
              </a:ext>
            </a:extLst>
          </p:cNvPr>
          <p:cNvSpPr txBox="1">
            <a:spLocks/>
          </p:cNvSpPr>
          <p:nvPr/>
        </p:nvSpPr>
        <p:spPr>
          <a:xfrm>
            <a:off x="2568562" y="3595383"/>
            <a:ext cx="3683648" cy="2395528"/>
          </a:xfrm>
          <a:prstGeom prst="rect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之二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轻轻的吟唱自己能懂的故事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醉眼惺忪方看清未来的梦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握紧拳无畏的铿锵前行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默默然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看路人哭泣无声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</p:txBody>
      </p:sp>
      <p:sp>
        <p:nvSpPr>
          <p:cNvPr id="9" name="内容占位符 12">
            <a:extLst>
              <a:ext uri="{FF2B5EF4-FFF2-40B4-BE49-F238E27FC236}">
                <a16:creationId xmlns:a16="http://schemas.microsoft.com/office/drawing/2014/main" id="{87C5CB29-C051-4669-80A9-4495672D13C1}"/>
              </a:ext>
            </a:extLst>
          </p:cNvPr>
          <p:cNvSpPr txBox="1">
            <a:spLocks/>
          </p:cNvSpPr>
          <p:nvPr/>
        </p:nvSpPr>
        <p:spPr>
          <a:xfrm>
            <a:off x="6582692" y="222994"/>
            <a:ext cx="3727168" cy="2395528"/>
          </a:xfrm>
          <a:prstGeom prst="rec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之三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身后人群中，一小孩咿呀学语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马路上，俩青春欢笑滑行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轻轻耳语两个人的秘密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嗤笑间，引路人侧目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20210610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52405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B8263-C759-47B2-9227-FB273335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380" y="1348898"/>
            <a:ext cx="2065020" cy="1325563"/>
          </a:xfr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>
            <a:normAutofit/>
          </a:bodyPr>
          <a:lstStyle/>
          <a:p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吴地连天雨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3A567F86-A340-40D8-9F5A-573E29EBEF0E}"/>
              </a:ext>
            </a:extLst>
          </p:cNvPr>
          <p:cNvSpPr txBox="1">
            <a:spLocks/>
          </p:cNvSpPr>
          <p:nvPr/>
        </p:nvSpPr>
        <p:spPr>
          <a:xfrm>
            <a:off x="4030980" y="2103437"/>
            <a:ext cx="2065020" cy="1325563"/>
          </a:xfrm>
          <a:prstGeom prst="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清晨雨暂歇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E317FAC-E81D-430B-82E6-DE69E1FCE367}"/>
              </a:ext>
            </a:extLst>
          </p:cNvPr>
          <p:cNvSpPr txBox="1">
            <a:spLocks/>
          </p:cNvSpPr>
          <p:nvPr/>
        </p:nvSpPr>
        <p:spPr>
          <a:xfrm>
            <a:off x="5783580" y="3097688"/>
            <a:ext cx="2065020" cy="1325563"/>
          </a:xfrm>
          <a:prstGeom prst="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枝上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370846B-2AC1-4607-AC25-F8DAA30D62ED}"/>
              </a:ext>
            </a:extLst>
          </p:cNvPr>
          <p:cNvSpPr txBox="1">
            <a:spLocks/>
          </p:cNvSpPr>
          <p:nvPr/>
        </p:nvSpPr>
        <p:spPr>
          <a:xfrm>
            <a:off x="7536180" y="3954780"/>
            <a:ext cx="2065020" cy="1325563"/>
          </a:xfrm>
          <a:prstGeom prst="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鸟鸣欢快</a:t>
            </a:r>
          </a:p>
        </p:txBody>
      </p:sp>
    </p:spTree>
    <p:extLst>
      <p:ext uri="{BB962C8B-B14F-4D97-AF65-F5344CB8AC3E}">
        <p14:creationId xmlns:p14="http://schemas.microsoft.com/office/powerpoint/2010/main" val="323547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C701FCA-53E1-4F0C-8256-98CF5617B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r="9090" b="17656"/>
          <a:stretch/>
        </p:blipFill>
        <p:spPr bwMode="auto">
          <a:xfrm>
            <a:off x="4346615" y="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内容占位符 12">
            <a:extLst>
              <a:ext uri="{FF2B5EF4-FFF2-40B4-BE49-F238E27FC236}">
                <a16:creationId xmlns:a16="http://schemas.microsoft.com/office/drawing/2014/main" id="{B20838F3-9352-480F-A977-4CC75AE70319}"/>
              </a:ext>
            </a:extLst>
          </p:cNvPr>
          <p:cNvSpPr txBox="1">
            <a:spLocks/>
          </p:cNvSpPr>
          <p:nvPr/>
        </p:nvSpPr>
        <p:spPr>
          <a:xfrm>
            <a:off x="292199" y="269155"/>
            <a:ext cx="3573073" cy="63196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凌晨三点半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窗外只有蛙叫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隔壁偶尔会打呼噜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回首二十年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工作哪有快乐？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只记得没有目的拼搏的苦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生活从来不简单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道路不可能平坦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理想像鸿沟，无法逾越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睡觉吧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假若明早正常醒来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继续做一个不可或缺的零件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(20210521)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3320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0F175A-D1C7-422D-8E97-F06FD0A0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983FCD-7F8B-473C-8AB3-8621CE5F1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3D97BAC-1083-4E7C-8E61-A89EB48F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12">
            <a:extLst>
              <a:ext uri="{FF2B5EF4-FFF2-40B4-BE49-F238E27FC236}">
                <a16:creationId xmlns:a16="http://schemas.microsoft.com/office/drawing/2014/main" id="{B9CF210C-841C-468E-A6C8-6A0636232375}"/>
              </a:ext>
            </a:extLst>
          </p:cNvPr>
          <p:cNvSpPr txBox="1">
            <a:spLocks/>
          </p:cNvSpPr>
          <p:nvPr/>
        </p:nvSpPr>
        <p:spPr>
          <a:xfrm>
            <a:off x="369570" y="519004"/>
            <a:ext cx="4659630" cy="5657959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有很多时候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觉得我们的世界，并不如电影里美好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花是一样的花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树是一样的树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人也和电影里一样有好人和坏人，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可就是没那么美好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直到有一天，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我戴上了耳机在路上走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突然间，补全了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心情或好或坏，偶尔在某一刻找到了那个点</a:t>
            </a:r>
            <a:endParaRPr lang="en-US" altLang="zh-CN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突然明白了自己一年前写的那句话“在合适的时间，看到了合适的景色，恰好听到了合适的声音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……”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(20210504</a:t>
            </a:r>
            <a:r>
              <a:rPr lang="zh-CN" altLang="en-US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戊时</a:t>
            </a:r>
            <a:r>
              <a:rPr lang="en-US" altLang="zh-CN" sz="20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93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9764622-1652-4817-BD33-D00D160E53B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830" y="713257"/>
            <a:ext cx="7665153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内容占位符 12">
            <a:extLst>
              <a:ext uri="{FF2B5EF4-FFF2-40B4-BE49-F238E27FC236}">
                <a16:creationId xmlns:a16="http://schemas.microsoft.com/office/drawing/2014/main" id="{42EFEC91-36CD-4422-94E9-7744AF98674C}"/>
              </a:ext>
            </a:extLst>
          </p:cNvPr>
          <p:cNvSpPr txBox="1">
            <a:spLocks/>
          </p:cNvSpPr>
          <p:nvPr/>
        </p:nvSpPr>
        <p:spPr>
          <a:xfrm>
            <a:off x="8835405" y="2179020"/>
            <a:ext cx="2940172" cy="199028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最近总会梦到哭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似乎是有委屈不能倾诉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一个人躲在角落里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任凭泪水浸湿衣袖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20210501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寅时）</a:t>
            </a:r>
          </a:p>
        </p:txBody>
      </p:sp>
    </p:spTree>
    <p:extLst>
      <p:ext uri="{BB962C8B-B14F-4D97-AF65-F5344CB8AC3E}">
        <p14:creationId xmlns:p14="http://schemas.microsoft.com/office/powerpoint/2010/main" val="191791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796A067-4209-4A63-9E4E-02EEB89E54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b="70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6AC0F2B4-3718-47E7-9812-9BA9E85CEFBF}"/>
              </a:ext>
            </a:extLst>
          </p:cNvPr>
          <p:cNvSpPr txBox="1">
            <a:spLocks/>
          </p:cNvSpPr>
          <p:nvPr/>
        </p:nvSpPr>
        <p:spPr>
          <a:xfrm>
            <a:off x="4477160" y="499255"/>
            <a:ext cx="3466689" cy="4421723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写诗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写诗是一种很低的阶段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稍高一点儿是把诗写成了歌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无视了平仄的束缚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一个音节就能放飞自我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再好一点歌又写成了诗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读出来、唱出来都写意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以至于不知道究竟哪里好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那是一种无法白描的 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境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(20210316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醉酒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53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9DEF3-59E5-4F29-95E9-5B41F936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8A33FB-45AE-4424-BCEF-6EE9D64ED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B2ADFA-D8F4-4F27-9065-41A4706F2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91511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946925A-5C31-42C0-A4B6-83E60DE0C4CF}"/>
              </a:ext>
            </a:extLst>
          </p:cNvPr>
          <p:cNvSpPr txBox="1"/>
          <p:nvPr/>
        </p:nvSpPr>
        <p:spPr>
          <a:xfrm>
            <a:off x="3980761" y="1490008"/>
            <a:ext cx="4751070" cy="1938992"/>
          </a:xfrm>
          <a:prstGeom prst="rect">
            <a:avLst/>
          </a:prstGeom>
          <a:solidFill>
            <a:schemeClr val="accent4">
              <a:lumMod val="20000"/>
              <a:lumOff val="80000"/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天空呈现一种土黄色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太阳躲进白云铺成的被窝儿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南方的路边看不到杨柳树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早起的清晨可以看到露珠的颜色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/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20210828</a:t>
            </a:r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76967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85C2599-12E5-4F65-B3AF-78CCD2A8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85"/>
          <a:stretch/>
        </p:blipFill>
        <p:spPr bwMode="auto"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内容占位符 12">
            <a:extLst>
              <a:ext uri="{FF2B5EF4-FFF2-40B4-BE49-F238E27FC236}">
                <a16:creationId xmlns:a16="http://schemas.microsoft.com/office/drawing/2014/main" id="{F33FD862-41CE-4ECD-B401-DF587D9703DB}"/>
              </a:ext>
            </a:extLst>
          </p:cNvPr>
          <p:cNvSpPr txBox="1">
            <a:spLocks/>
          </p:cNvSpPr>
          <p:nvPr/>
        </p:nvSpPr>
        <p:spPr>
          <a:xfrm>
            <a:off x="7476858" y="1180316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/>
              <a:t>《</a:t>
            </a:r>
            <a:r>
              <a:rPr lang="zh-CN" altLang="en-US" sz="1600" dirty="0"/>
              <a:t>年</a:t>
            </a:r>
            <a:r>
              <a:rPr lang="en-US" altLang="zh-CN" sz="1600" dirty="0"/>
              <a:t>》</a:t>
            </a:r>
          </a:p>
          <a:p>
            <a:pPr marL="0" indent="0">
              <a:buNone/>
            </a:pPr>
            <a:r>
              <a:rPr lang="zh-CN" altLang="en-US" sz="1600" dirty="0"/>
              <a:t>年是小时候的快快长大的愿望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年也是长大以后不愿去计算的忧愁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年是不愿看见的爹娘的白发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年也是父母理直气壮“唠叨”的借口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年是三十的饺子、新帖的窗花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年是放下忙碌偷偷给自己放的假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年是一个怪兽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他自顾自的，</a:t>
            </a:r>
            <a:endParaRPr lang="en-US" altLang="zh-CN" sz="1600" dirty="0"/>
          </a:p>
          <a:p>
            <a:pPr marL="0" indent="0">
              <a:buNone/>
            </a:pPr>
            <a:r>
              <a:rPr lang="zh-CN" altLang="en-US" sz="1600" dirty="0"/>
              <a:t>来了又走</a:t>
            </a:r>
            <a:r>
              <a:rPr lang="en-US" altLang="zh-CN" sz="1600" dirty="0"/>
              <a:t>……</a:t>
            </a:r>
          </a:p>
          <a:p>
            <a:pPr marL="0" indent="0">
              <a:buNone/>
            </a:pPr>
            <a:r>
              <a:rPr lang="en-US" altLang="zh-CN" sz="1600" dirty="0"/>
              <a:t>(20210222)</a:t>
            </a:r>
          </a:p>
        </p:txBody>
      </p:sp>
    </p:spTree>
    <p:extLst>
      <p:ext uri="{BB962C8B-B14F-4D97-AF65-F5344CB8AC3E}">
        <p14:creationId xmlns:p14="http://schemas.microsoft.com/office/powerpoint/2010/main" val="15454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E7C1418-46FA-4AD7-AAFE-F92C72E577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2">
            <a:extLst>
              <a:ext uri="{FF2B5EF4-FFF2-40B4-BE49-F238E27FC236}">
                <a16:creationId xmlns:a16="http://schemas.microsoft.com/office/drawing/2014/main" id="{1D79726A-A8B1-464B-B57C-613A1395240E}"/>
              </a:ext>
            </a:extLst>
          </p:cNvPr>
          <p:cNvSpPr txBox="1">
            <a:spLocks/>
          </p:cNvSpPr>
          <p:nvPr/>
        </p:nvSpPr>
        <p:spPr>
          <a:xfrm>
            <a:off x="3859854" y="1235076"/>
            <a:ext cx="4722286" cy="2800767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辛丑年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过年没有了兴奋只剩下了平淡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长辈的红包“跳”过了我，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给了娃娃压岁钱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路边一群叽叽喳喳的红男绿女十七八岁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里面好像有一个是我的当年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(20210213)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081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ED3FA69-05AF-42A6-B4A2-090D0C5A25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1673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12">
            <a:extLst>
              <a:ext uri="{FF2B5EF4-FFF2-40B4-BE49-F238E27FC236}">
                <a16:creationId xmlns:a16="http://schemas.microsoft.com/office/drawing/2014/main" id="{77A438F3-2400-4F21-8550-CCF10DA0725E}"/>
              </a:ext>
            </a:extLst>
          </p:cNvPr>
          <p:cNvSpPr txBox="1">
            <a:spLocks/>
          </p:cNvSpPr>
          <p:nvPr/>
        </p:nvSpPr>
        <p:spPr>
          <a:xfrm>
            <a:off x="3734857" y="130661"/>
            <a:ext cx="4722286" cy="6596678"/>
          </a:xfrm>
          <a:prstGeom prst="rect">
            <a:avLst/>
          </a:prstGeom>
          <a:solidFill>
            <a:schemeClr val="accent2">
              <a:lumMod val="40000"/>
              <a:lumOff val="60000"/>
              <a:alpha val="63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正月二十九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抛开了一年的忙碌回家了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摸摸看看熟悉又陌生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家里的陈设似乎还是上学时的样子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只是父亲曾经伟岸的肩膀似乎不再挺拔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东扯扯、西唠唠，从卧室到沙发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老爸和我说了一天的话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东北的小城，依然繁华而忙碌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熟悉的乡音，淳朴的脸颊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文化宫、南山电影院、七门、冠山、舍宅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都不是原来的样子了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依然不变的是过年的鞭炮和窗花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一个人在街上走走，心里想着只有自己记得的故事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(20210210 5:55)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2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123FE16-8052-4214-B467-6B84A0A35154}"/>
              </a:ext>
            </a:extLst>
          </p:cNvPr>
          <p:cNvSpPr txBox="1"/>
          <p:nvPr/>
        </p:nvSpPr>
        <p:spPr>
          <a:xfrm>
            <a:off x="408622" y="428178"/>
            <a:ext cx="11169968" cy="6001643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《窗》</a:t>
            </a:r>
            <a:endParaRPr lang="en-US" altLang="zh-CN" sz="2400" dirty="0"/>
          </a:p>
          <a:p>
            <a:r>
              <a:rPr lang="zh-CN" altLang="en-US" dirty="0"/>
              <a:t>       国王性情暴躁，有一个工匠带着儿子去城堡干活，儿子七八岁，不小心碰掉了桌上烛台，而恰好是国王喜欢的，国王暴怒，抓住了父子两，要投进监狱。趁护卫不注意，孩子挣脱了，父亲拼命的大喊“跑！”！于是孩子就开始无目的的跑，后边护卫开始追。</a:t>
            </a:r>
            <a:endParaRPr lang="en-US" altLang="zh-CN" dirty="0"/>
          </a:p>
          <a:p>
            <a:r>
              <a:rPr lang="zh-CN" altLang="en-US" dirty="0"/>
              <a:t>       城堡庞大而复杂，渐渐的孩子和护卫拉开了距离，护卫的喊声渐渐的拉远了。然而他并不知道自己跑到了哪里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 </a:t>
            </a:r>
            <a:r>
              <a:rPr lang="zh-CN" altLang="en-US" dirty="0"/>
              <a:t>国王非常生气，命令护卫一定要找到孩子，并且要严惩！      城堡里所有的人都在谈论这个事情，猜测着孩子被抓到后的命运，各种各样的猜测。事情愈演愈烈，成为了城堡里最主要的谈资，而猜测结果也成了大家最喜欢说的事情，甚至于谁能想出新奇的处罚方式就能得到大家的追捧，然而，有一个躲在暗处的孩子听到了，战战兢兢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</a:t>
            </a:r>
            <a:r>
              <a:rPr lang="zh-CN" altLang="en-US" dirty="0"/>
              <a:t>孩子没有抓到，抓孩子的护卫并没有停，城堡里经常鸡飞狗跳，孩子也在不断的换地方藏身，有一次逃到了一个大房间里，呆了好几天，护卫一次也没有进，于是他就继续躲在这儿。白天躲在柜子里，晚上抹黑出去找吃的。</a:t>
            </a:r>
            <a:endParaRPr lang="en-US" altLang="zh-CN" dirty="0"/>
          </a:p>
          <a:p>
            <a:r>
              <a:rPr lang="zh-CN" altLang="en-US" dirty="0"/>
              <a:t>      有一天，房间里突然来了好多人，他快吓死了，以为护卫来搜查，吓得躲在柜子里一动不敢动，挨到了晚上，声音渐渐平息，他才悄悄的出来，然而看到整个屋子通亮的，桌子上摆满了好吃的，他是在太饿了，开始吃了起来，吃饱了，又拿了一块面包，准备留着明天吃，当他回头的时候，面包掉到了地上</a:t>
            </a:r>
            <a:r>
              <a:rPr lang="en-US" altLang="zh-CN" dirty="0"/>
              <a:t>……      </a:t>
            </a:r>
            <a:r>
              <a:rPr lang="zh-CN" altLang="en-US" dirty="0"/>
              <a:t>他几乎吓死了，他的面前站着一个小女孩，衣着华丽而漂亮，长得也是粉雕玉琢。两个孩子互相打量对方，一个是新奇好玩，一个是紧张惶恐。</a:t>
            </a:r>
            <a:endParaRPr lang="en-US" altLang="zh-CN" dirty="0"/>
          </a:p>
          <a:p>
            <a:r>
              <a:rPr lang="zh-CN" altLang="en-US" dirty="0"/>
              <a:t>       突然，门外传来了脚步声，小女孩赶紧捡起了面包塞到了他手里，拉着他，把他塞进了一个衣柜里。       一众人簇拥而入，她原来是国王的小公主，是她的母亲来了，看着桌子上的狼藉，责备了几句，就吩咐仆人收拾。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3617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123FE16-8052-4214-B467-6B84A0A35154}"/>
              </a:ext>
            </a:extLst>
          </p:cNvPr>
          <p:cNvSpPr txBox="1"/>
          <p:nvPr/>
        </p:nvSpPr>
        <p:spPr>
          <a:xfrm>
            <a:off x="408622" y="428178"/>
            <a:ext cx="11169968" cy="6001643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CN" sz="2400" dirty="0"/>
          </a:p>
          <a:p>
            <a:r>
              <a:rPr lang="zh-CN" altLang="en-US" dirty="0"/>
              <a:t>       这个孩子就这样在公主的房间住了下来。她帮他躲避搜查，给他带吃的，在没人的时候，他陪她玩</a:t>
            </a:r>
            <a:r>
              <a:rPr lang="en-US" altLang="zh-CN" dirty="0"/>
              <a:t>……      </a:t>
            </a:r>
            <a:r>
              <a:rPr lang="zh-CN" altLang="en-US" dirty="0"/>
              <a:t>他们隐藏的很好，一直没有被发现，渐渐的长到了十二三岁，他一天也没有出过屋子，小心的隐藏着。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zh-CN" altLang="en-US" dirty="0"/>
              <a:t>公主大部分时间也不在房间里，要去学各种各样的课程，他已经摸清了城堡里的规矩、习惯，白天也可以从柜子里出来，在房间里转转，然而并不敢迈出房间一步。从小一直躲藏的人，根本忘记了外面的世界，每次听到声响，就本能的躲起来，而且这些年公主在她的寝室、餐厅、书房等等地方打造了很多个“隐藏”空间。他可以随时在每个房间“消失”。</a:t>
            </a:r>
            <a:endParaRPr lang="en-US" altLang="zh-CN" dirty="0"/>
          </a:p>
          <a:p>
            <a:r>
              <a:rPr lang="zh-CN" altLang="en-US" dirty="0"/>
              <a:t>      公主开始教他各种东西，开始纯粹的是两个孩子觉得好玩，后来也想让他解决枯燥，只要她学的都回来教他，他因为从小在贫民区长大，励志是要做一个铁匠，简单而单纯，因为做铁匠可以给家里带回去吃的，所以他从心里是拒绝的。但是在是无聊，也出不去屋子，于是后来也学一点</a:t>
            </a:r>
            <a:r>
              <a:rPr lang="en-US" altLang="zh-CN" dirty="0"/>
              <a:t>…… </a:t>
            </a:r>
          </a:p>
          <a:p>
            <a:r>
              <a:rPr lang="en-US" altLang="zh-CN" dirty="0"/>
              <a:t>     </a:t>
            </a:r>
            <a:r>
              <a:rPr lang="zh-CN" altLang="en-US" dirty="0"/>
              <a:t>公主渐渐的出落成一个美人，高傲而贵气，远近闻名，但大家都知道她不喜言笑，经常把自己关在屋子里，而且严禁任何人靠近，所以城堡里的人，包括她的母后都觉得她孤僻，但只有他和她知道他们有一个自己的“世界”。</a:t>
            </a:r>
            <a:endParaRPr lang="en-US" altLang="zh-CN" dirty="0"/>
          </a:p>
          <a:p>
            <a:r>
              <a:rPr lang="zh-CN" altLang="en-US" dirty="0"/>
              <a:t>      神奇而不可思议，五六年的时间里，他一直没有被发现，他已经十六岁了，他已经习惯了这个小“世界”，这个世界里只有两个人，还有门外的各种声音</a:t>
            </a:r>
            <a:r>
              <a:rPr lang="en-US" altLang="zh-CN" dirty="0"/>
              <a:t>……</a:t>
            </a:r>
            <a:r>
              <a:rPr lang="zh-CN" altLang="en-US" dirty="0"/>
              <a:t>整个城堡里的人包括国王都忘记了那个孩子，早就没有人搜捕了，然而他忘记了外边的世界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      公主依然会出去参加各种活动，回去以后给他讲各种事情，而他是个忠实的听众。她已经习惯了他的存在，甚至把他当做了城堡的一部分，因为是从五六岁一直有的，甚至于从没感觉有什么不妥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</a:t>
            </a:r>
            <a:r>
              <a:rPr lang="zh-CN" altLang="en-US" dirty="0"/>
              <a:t>他是卑微的，她是高傲的。他一直在躲避，因为她的庇护，一直言听计从，已经固化了，行为举止从未逾越，因为不是同一个世界里的人。直到有一天她教他跳舞，他第一次握住了她的手，第一次有了身体上的碰触，他第一次知道他和她身体上是不同的，他看到了她眼里不同的光芒</a:t>
            </a:r>
            <a:r>
              <a:rPr lang="en-US" altLang="zh-CN" dirty="0"/>
              <a:t>……</a:t>
            </a:r>
            <a:r>
              <a:rPr lang="zh-CN" altLang="en-US" dirty="0"/>
              <a:t>他慌张的躲避，认为是玷污了她的高贵。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054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123FE16-8052-4214-B467-6B84A0A35154}"/>
              </a:ext>
            </a:extLst>
          </p:cNvPr>
          <p:cNvSpPr txBox="1"/>
          <p:nvPr/>
        </p:nvSpPr>
        <p:spPr>
          <a:xfrm>
            <a:off x="511016" y="428178"/>
            <a:ext cx="11169968" cy="5724644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altLang="zh-CN" sz="2400" dirty="0"/>
          </a:p>
          <a:p>
            <a:r>
              <a:rPr lang="zh-CN" altLang="en-US" dirty="0"/>
              <a:t>        没人知道公主为什么拒绝出嫁，各种阶层，各种性格的统统被拒之门外</a:t>
            </a:r>
            <a:r>
              <a:rPr lang="en-US" altLang="zh-CN" dirty="0"/>
              <a:t>……      </a:t>
            </a:r>
            <a:r>
              <a:rPr lang="zh-CN" altLang="en-US" dirty="0"/>
              <a:t>国王、母后先后驾崩了，新国王是她的弟弟，没人可以再管她，她让新的国王发布了诏令，不许再有人来打扰她，那年她二十一岁</a:t>
            </a:r>
            <a:r>
              <a:rPr lang="en-US" altLang="zh-CN" dirty="0"/>
              <a:t>……      </a:t>
            </a:r>
            <a:r>
              <a:rPr lang="zh-CN" altLang="en-US" dirty="0"/>
              <a:t>他偶然的一天看到了书房角落里的画笔，是她小时候的，画架上沾满了尘土。</a:t>
            </a:r>
            <a:endParaRPr lang="en-US" altLang="zh-CN" dirty="0"/>
          </a:p>
          <a:p>
            <a:r>
              <a:rPr lang="zh-CN" altLang="en-US" dirty="0"/>
              <a:t>      她傍晚回来了，看到了一副画摆在了客厅，画布上画的是客厅的一排窗。画已经画完了，他在椅子上睡着了，她抚摸他的脸颊，英俊而棱角分明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 </a:t>
            </a:r>
            <a:r>
              <a:rPr lang="zh-CN" altLang="en-US" dirty="0"/>
              <a:t>从那天开始，他开始疯狂的画画，而她把画材成批的搬进画室。他画的内容只有一个，窗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 </a:t>
            </a:r>
            <a:r>
              <a:rPr lang="zh-CN" altLang="en-US" dirty="0"/>
              <a:t>皇宫举行了一个公主的画展，世人惊叹于画的美好，一种完全不同于世间的绘画的技巧，透过窗看世界，能看到风吹拂树叶的晃动</a:t>
            </a:r>
            <a:r>
              <a:rPr lang="en-US" altLang="zh-CN" dirty="0"/>
              <a:t>……</a:t>
            </a:r>
            <a:r>
              <a:rPr lang="zh-CN" altLang="en-US" dirty="0"/>
              <a:t>画作被博物馆收藏，被艺术家争相临摹</a:t>
            </a:r>
            <a:r>
              <a:rPr lang="en-US" altLang="zh-CN" dirty="0"/>
              <a:t>……</a:t>
            </a:r>
            <a:r>
              <a:rPr lang="zh-CN" altLang="en-US" dirty="0"/>
              <a:t>这一年她已经四十岁了。</a:t>
            </a:r>
            <a:endParaRPr lang="en-US" altLang="zh-CN" dirty="0"/>
          </a:p>
          <a:p>
            <a:r>
              <a:rPr lang="zh-CN" altLang="en-US" dirty="0"/>
              <a:t>       他还一直画着窗，醒了就画画，画累了就睡觉，日复一日。</a:t>
            </a:r>
            <a:endParaRPr lang="en-US" altLang="zh-CN" dirty="0"/>
          </a:p>
          <a:p>
            <a:r>
              <a:rPr lang="zh-CN" altLang="en-US" dirty="0"/>
              <a:t>        有一天他在梦里醒来，看着空白的画布，刚刚要落下的画笔滴落了一块油彩，他用擦布擦了一下，发现被污染了，于是回头找一块新的画布换上，当他再一次回头的时候，看着那块油彩愣住了</a:t>
            </a:r>
            <a:r>
              <a:rPr lang="en-US" altLang="zh-CN" dirty="0"/>
              <a:t>……</a:t>
            </a:r>
            <a:r>
              <a:rPr lang="zh-CN" altLang="en-US" dirty="0"/>
              <a:t>他看出了那是一个人影</a:t>
            </a:r>
            <a:r>
              <a:rPr lang="en-US" altLang="zh-CN" dirty="0"/>
              <a:t>……</a:t>
            </a:r>
            <a:r>
              <a:rPr lang="zh-CN" altLang="en-US" dirty="0"/>
              <a:t>记忆的闸门似乎堑开了一条小缝</a:t>
            </a:r>
            <a:r>
              <a:rPr lang="en-US" altLang="zh-CN" dirty="0"/>
              <a:t>……</a:t>
            </a:r>
            <a:r>
              <a:rPr lang="zh-CN" altLang="en-US" dirty="0"/>
              <a:t>泪水突然流了下来，奔流不止</a:t>
            </a:r>
            <a:r>
              <a:rPr lang="en-US" altLang="zh-CN" dirty="0"/>
              <a:t>……</a:t>
            </a:r>
            <a:r>
              <a:rPr lang="zh-CN" altLang="en-US" dirty="0"/>
              <a:t>突然他听到身后有声音，他本能的想躲起来，突然发现是她，她也是泪流满面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 </a:t>
            </a:r>
            <a:r>
              <a:rPr lang="zh-CN" altLang="en-US" dirty="0"/>
              <a:t>他第一次走出了房间，她拉着他，坐了好久的马车，从车上下来的时候，他看到了一个破烂不堪的陌生的老房子，慢慢的，房子越看越熟悉，慢慢的泪水又流了出来，她静静的陪着他，没有去打扰，他哭完了，回过头，看着她，似乎重新认识了她，慢慢走过去抱紧了他她，她突然哭出了声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</a:t>
            </a:r>
            <a:r>
              <a:rPr lang="zh-CN" altLang="en-US" dirty="0"/>
              <a:t>他和她在老房子里依偎在一起，两只苍老的手紧握着</a:t>
            </a:r>
            <a:r>
              <a:rPr lang="en-US" altLang="zh-CN" dirty="0"/>
              <a:t>……</a:t>
            </a:r>
          </a:p>
          <a:p>
            <a:r>
              <a:rPr lang="en-US" altLang="zh-CN" dirty="0"/>
              <a:t>       </a:t>
            </a:r>
            <a:r>
              <a:rPr lang="zh-CN" altLang="en-US" dirty="0"/>
              <a:t>城堡里，画布上，有一个少女跳舞的身影</a:t>
            </a:r>
            <a:r>
              <a:rPr lang="en-US" altLang="zh-CN" dirty="0"/>
              <a:t>……</a:t>
            </a:r>
          </a:p>
          <a:p>
            <a:pPr algn="r"/>
            <a:r>
              <a:rPr lang="en-US" altLang="zh-CN" dirty="0"/>
              <a:t>(20210419</a:t>
            </a:r>
            <a:r>
              <a:rPr lang="zh-CN" altLang="en-US" dirty="0"/>
              <a:t>寅时梦醒</a:t>
            </a:r>
            <a:r>
              <a:rPr lang="en-US" altLang="zh-CN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814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CF4D462-A46D-44B1-AD84-DA283C5E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" y="916305"/>
            <a:ext cx="952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A8DE80-4118-4666-8C7C-C78808086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1" r="16364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FCA96FE-976E-445B-BCFB-87B85F17638A}"/>
              </a:ext>
            </a:extLst>
          </p:cNvPr>
          <p:cNvSpPr txBox="1"/>
          <p:nvPr/>
        </p:nvSpPr>
        <p:spPr>
          <a:xfrm>
            <a:off x="484472" y="2118364"/>
            <a:ext cx="5145608" cy="2246769"/>
          </a:xfrm>
          <a:prstGeom prst="rect">
            <a:avLst/>
          </a:prstGeom>
          <a:solidFill>
            <a:schemeClr val="accent4">
              <a:lumMod val="20000"/>
              <a:lumOff val="80000"/>
              <a:alpha val="1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不同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生活从来不会止步于匆忙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有的人还在坚持而有的人放弃了梦想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他们若能再见面也不会相视一笑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因为只有一人曾把汗水品尝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(20211215)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864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A755FD-278E-4E4F-8529-53F63E16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8F3B3BA1-D4A5-4710-9E74-67F8AD2E7E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3375" y="2348564"/>
            <a:ext cx="4457288" cy="239552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无题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一抹月光在窗台上皎洁晶莹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子夜像开启了震动一样寂静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偶尔远处一辆车匆忙驶过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他的世界里是否会有一丝艰辛？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 algn="r"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(20211204)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79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585AE9-D2D4-4236-93F4-72E72F2D62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-15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A5432C0-3D81-4536-BEDE-3B9732B6F790}"/>
              </a:ext>
            </a:extLst>
          </p:cNvPr>
          <p:cNvSpPr txBox="1"/>
          <p:nvPr/>
        </p:nvSpPr>
        <p:spPr>
          <a:xfrm>
            <a:off x="3208196" y="1071230"/>
            <a:ext cx="6001159" cy="3477875"/>
          </a:xfrm>
          <a:prstGeom prst="rect">
            <a:avLst/>
          </a:prstGeom>
          <a:solidFill>
            <a:schemeClr val="accent4">
              <a:lumMod val="20000"/>
              <a:lumOff val="8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梦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子时与自己的梦擦肩而过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恍惚记得些什么，却难以诉说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一小段一小段的碎片在眼前忽的不见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好像有一个重要的事情断了线索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endParaRPr lang="en-US" altLang="zh-CN" sz="2000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/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(20210915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子时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02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6BDD9E-395B-4C6C-A3D1-0904FE9E6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内容占位符 12">
            <a:extLst>
              <a:ext uri="{FF2B5EF4-FFF2-40B4-BE49-F238E27FC236}">
                <a16:creationId xmlns:a16="http://schemas.microsoft.com/office/drawing/2014/main" id="{6FA79D60-8AF8-4DBF-8425-EF7AA43300A4}"/>
              </a:ext>
            </a:extLst>
          </p:cNvPr>
          <p:cNvSpPr txBox="1">
            <a:spLocks/>
          </p:cNvSpPr>
          <p:nvPr/>
        </p:nvSpPr>
        <p:spPr>
          <a:xfrm>
            <a:off x="7731663" y="610279"/>
            <a:ext cx="4457288" cy="5637441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青春是一首诗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他如雨露滋润，他如小鸟轻吟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青春是一幅画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他如初日火热，他如朝霞绚丽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青春是一杯酒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他如琼浆甘甜，他如青梅苦涩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青春是一首歌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十八岁喜欢唱，四十八岁还喜欢听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青春是懵懂，青春是忧郁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青春是奔放，青春是秘密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青春是孩提的未来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青春也是耄耋的记忆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日赋文以记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5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内容占位符 4" descr="绿色的植物&#10;&#10;描述已自动生成">
            <a:extLst>
              <a:ext uri="{FF2B5EF4-FFF2-40B4-BE49-F238E27FC236}">
                <a16:creationId xmlns:a16="http://schemas.microsoft.com/office/drawing/2014/main" id="{98487DA5-4DBC-45E8-A55D-55DCBEFA6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r="554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内容占位符 12">
            <a:extLst>
              <a:ext uri="{FF2B5EF4-FFF2-40B4-BE49-F238E27FC236}">
                <a16:creationId xmlns:a16="http://schemas.microsoft.com/office/drawing/2014/main" id="{C973174A-4EDA-4D14-B78F-AABB34EFAD51}"/>
              </a:ext>
            </a:extLst>
          </p:cNvPr>
          <p:cNvSpPr txBox="1">
            <a:spLocks/>
          </p:cNvSpPr>
          <p:nvPr/>
        </p:nvSpPr>
        <p:spPr>
          <a:xfrm>
            <a:off x="699135" y="2057401"/>
            <a:ext cx="4457288" cy="199028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所谓美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并不是看起来赏心悦目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而是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让人心动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(20210805)</a:t>
            </a:r>
            <a:endParaRPr lang="zh-CN" altLang="en-US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139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4">
            <a:lumMod val="20000"/>
            <a:lumOff val="80000"/>
            <a:alpha val="0"/>
          </a:schemeClr>
        </a:solidFill>
      </a:spPr>
      <a:bodyPr vert="horz" wrap="square" lIns="91440" tIns="45720" rIns="91440" bIns="45720" rtlCol="0">
        <a:spAutoFit/>
      </a:bodyPr>
      <a:lstStyle>
        <a:defPPr marL="0" indent="0" algn="l">
          <a:buFont typeface="Arial" panose="020B0604020202020204" pitchFamily="34" charset="0"/>
          <a:buNone/>
          <a:defRPr sz="2000" dirty="0" smtClean="0">
            <a:solidFill>
              <a:schemeClr val="bg1"/>
            </a:solidFill>
            <a:latin typeface="仿宋" panose="02010609060101010101" pitchFamily="49" charset="-122"/>
            <a:ea typeface="仿宋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4198</Words>
  <Application>Microsoft Office PowerPoint</Application>
  <PresentationFormat>宽屏</PresentationFormat>
  <Paragraphs>449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5" baseType="lpstr">
      <vt:lpstr>等线</vt:lpstr>
      <vt:lpstr>等线 Light</vt:lpstr>
      <vt:lpstr>方正舒体</vt:lpstr>
      <vt:lpstr>仿宋</vt:lpstr>
      <vt:lpstr>华文中宋</vt:lpstr>
      <vt:lpstr>楷体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当我们拥有了很多的时候，我们总会渴望拥有更多……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吴地连天雨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雪山飞狐</dc:creator>
  <cp:lastModifiedBy>雪山飞狐</cp:lastModifiedBy>
  <cp:revision>9</cp:revision>
  <dcterms:created xsi:type="dcterms:W3CDTF">2021-12-15T11:44:58Z</dcterms:created>
  <dcterms:modified xsi:type="dcterms:W3CDTF">2021-12-17T16:10:29Z</dcterms:modified>
</cp:coreProperties>
</file>